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422" y="-5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8E323-E470-4191-AEED-997DF3EC4A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29E18-C672-4C40-9A9F-5FBC0A545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90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29E18-C672-4C40-9A9F-5FBC0A54584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763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4" y="-2585"/>
            <a:ext cx="9152734" cy="52319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9006" y="1577336"/>
            <a:ext cx="32133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Wingdings" pitchFamily="2" charset="2"/>
              <a:buChar char="ü"/>
            </a:pP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Просто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715766"/>
            <a:ext cx="32896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Wingdings" pitchFamily="2" charset="2"/>
              <a:buChar char="ü"/>
            </a:pP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Быстро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4541" y="3939902"/>
            <a:ext cx="3310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Wingdings" pitchFamily="2" charset="2"/>
              <a:buChar char="ü"/>
            </a:pP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Удобно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586" y="339502"/>
            <a:ext cx="59362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Запись через МАХ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401" y="801167"/>
            <a:ext cx="2987235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0" y="0"/>
            <a:ext cx="9152734" cy="52319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1559" y="-164554"/>
            <a:ext cx="71837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Преимущества записи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через МАХ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1491686"/>
            <a:ext cx="65717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нужно звонить в регистратуру.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Запись занимает всего несколько  минут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выбрать удобное время для консультации.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Запись всегда доступна в приложении.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Телемедицинская консультация позволяет закрыть листок нетрудоспособности (при наличии медицинских показаний и по решению лечащего врача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771550"/>
            <a:ext cx="2767636" cy="19236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99732"/>
            <a:ext cx="1785834" cy="25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4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4" y="-2585"/>
            <a:ext cx="9152734" cy="52319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3528" y="101050"/>
            <a:ext cx="5402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Нужна помощь?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401" y="801167"/>
            <a:ext cx="2987235" cy="4227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4060" y="1024380"/>
            <a:ext cx="65717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сотрудники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помогут Вам: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510" y="2090392"/>
            <a:ext cx="6394942" cy="301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установить приложение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МАХ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зарегистрироваться и войти в приложение;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оформить первую запись;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научиться пользоваться сервисом самостоятельно.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19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4" y="-2585"/>
            <a:ext cx="9152734" cy="52319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915566"/>
            <a:ext cx="2346759" cy="33214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08520" y="337357"/>
            <a:ext cx="6912768" cy="32778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МАХ 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—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современный и </a:t>
            </a:r>
            <a:endParaRPr lang="ru-RU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удобный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способ записи на </a:t>
            </a:r>
            <a:endParaRPr lang="ru-RU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прием 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к врачу и ТМК!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Сотрудники БУЗОО «ГБ №3» с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удовольствием 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Times New Roman"/>
              </a:rPr>
              <a:t>ВАМ помогут!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4928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104</Words>
  <Application>Microsoft Office PowerPoint</Application>
  <PresentationFormat>Экран (16:9)</PresentationFormat>
  <Paragraphs>23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 Валерьевна Сердюкова</cp:lastModifiedBy>
  <cp:revision>6</cp:revision>
  <cp:lastPrinted>2026-07-17T03:11:15Z</cp:lastPrinted>
  <dcterms:created xsi:type="dcterms:W3CDTF">2026-07-16T08:26:33Z</dcterms:created>
  <dcterms:modified xsi:type="dcterms:W3CDTF">2026-07-17T03:58:25Z</dcterms:modified>
</cp:coreProperties>
</file>